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5" r:id="rId6"/>
    <p:sldId id="260" r:id="rId7"/>
    <p:sldId id="261" r:id="rId8"/>
    <p:sldId id="262" r:id="rId9"/>
    <p:sldId id="264" r:id="rId10"/>
    <p:sldId id="267" r:id="rId11"/>
    <p:sldId id="263" r:id="rId12"/>
    <p:sldId id="266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76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 userDrawn="1"/>
        </p:nvSpPr>
        <p:spPr bwMode="gray">
          <a:xfrm>
            <a:off x="502920" y="1984248"/>
            <a:ext cx="8211312" cy="2953512"/>
          </a:xfrm>
          <a:prstGeom prst="roundRect">
            <a:avLst>
              <a:gd name="adj" fmla="val 5521"/>
            </a:avLst>
          </a:prstGeom>
          <a:gradFill>
            <a:gsLst>
              <a:gs pos="0">
                <a:schemeClr val="bg1">
                  <a:alpha val="79000"/>
                </a:schemeClr>
              </a:gs>
              <a:gs pos="30000">
                <a:schemeClr val="bg2"/>
              </a:gs>
              <a:gs pos="66000">
                <a:schemeClr val="bg2"/>
              </a:gs>
              <a:gs pos="100000">
                <a:schemeClr val="bg1">
                  <a:alpha val="61000"/>
                </a:schemeClr>
              </a:gs>
            </a:gsLst>
            <a:lin ang="5400000" scaled="1"/>
          </a:gradFill>
          <a:ln w="38100">
            <a:solidFill>
              <a:schemeClr val="bg2">
                <a:lumMod val="20000"/>
                <a:lumOff val="80000"/>
              </a:schemeClr>
            </a:solidFill>
          </a:ln>
          <a:effectLst>
            <a:outerShdw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 extrusionH="76200" prstMaterial="matte">
            <a:bevelT w="50800" h="50800" prst="softRound"/>
            <a:bevelB w="50800" h="50800" prst="softRound"/>
            <a:extrusionClr>
              <a:schemeClr val="bg2">
                <a:lumMod val="50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gray">
          <a:xfrm>
            <a:off x="713232" y="2432304"/>
            <a:ext cx="7772400" cy="1353312"/>
          </a:xfrm>
        </p:spPr>
        <p:txBody>
          <a:bodyPr>
            <a:noAutofit/>
            <a:scene3d>
              <a:camera prst="orthographicFront"/>
              <a:lightRig rig="flat" dir="t">
                <a:rot lat="0" lon="0" rev="6600000"/>
              </a:lightRig>
            </a:scene3d>
            <a:sp3d extrusionH="25400" contourW="8890">
              <a:bevelT w="38100" h="31750"/>
              <a:contourClr>
                <a:schemeClr val="tx2">
                  <a:lumMod val="90000"/>
                </a:schemeClr>
              </a:contourClr>
            </a:sp3d>
          </a:bodyPr>
          <a:lstStyle>
            <a:lvl1pPr>
              <a:defRPr sz="4800">
                <a:gradFill>
                  <a:gsLst>
                    <a:gs pos="0">
                      <a:schemeClr val="tx2"/>
                    </a:gs>
                    <a:gs pos="75000">
                      <a:schemeClr val="tx2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0"/>
                </a:gradFill>
                <a:effectLst>
                  <a:outerShdw blurRad="50800" dist="39370" dir="5460000" algn="ctr" rotWithShape="0">
                    <a:srgbClr val="000000">
                      <a:alpha val="38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353312" y="3785616"/>
            <a:ext cx="6400800" cy="758952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74F69-8E03-49F7-AC37-2962A3EDDBFF}" type="datetimeFigureOut">
              <a:rPr lang="en-US" smtClean="0"/>
              <a:pPr/>
              <a:t>9/9/2012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B2273-301A-4085-84BF-85A9ACA0E44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ounded Rectangle 9"/>
          <p:cNvSpPr/>
          <p:nvPr userDrawn="1"/>
        </p:nvSpPr>
        <p:spPr bwMode="gray">
          <a:xfrm>
            <a:off x="859536" y="1719072"/>
            <a:ext cx="7498080" cy="429768"/>
          </a:xfrm>
          <a:prstGeom prst="roundRect">
            <a:avLst>
              <a:gd name="adj" fmla="val 23050"/>
            </a:avLst>
          </a:prstGeom>
          <a:gradFill>
            <a:gsLst>
              <a:gs pos="0">
                <a:schemeClr val="bg2">
                  <a:lumMod val="75000"/>
                </a:schemeClr>
              </a:gs>
              <a:gs pos="67000">
                <a:schemeClr val="bg2">
                  <a:lumMod val="60000"/>
                  <a:lumOff val="40000"/>
                </a:schemeClr>
              </a:gs>
              <a:gs pos="98000">
                <a:schemeClr val="bg2">
                  <a:lumMod val="60000"/>
                  <a:lumOff val="40000"/>
                </a:schemeClr>
              </a:gs>
              <a:gs pos="100000">
                <a:schemeClr val="bg2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 userDrawn="1"/>
        </p:nvSpPr>
        <p:spPr bwMode="gray">
          <a:xfrm>
            <a:off x="859536" y="4718304"/>
            <a:ext cx="7498080" cy="429768"/>
          </a:xfrm>
          <a:prstGeom prst="roundRect">
            <a:avLst>
              <a:gd name="adj" fmla="val 25178"/>
            </a:avLst>
          </a:prstGeom>
          <a:gradFill>
            <a:gsLst>
              <a:gs pos="0">
                <a:schemeClr val="bg2">
                  <a:lumMod val="75000"/>
                </a:schemeClr>
              </a:gs>
              <a:gs pos="78000">
                <a:schemeClr val="bg2">
                  <a:lumMod val="60000"/>
                  <a:lumOff val="40000"/>
                </a:schemeClr>
              </a:gs>
              <a:gs pos="75000">
                <a:schemeClr val="bg2">
                  <a:lumMod val="60000"/>
                  <a:lumOff val="40000"/>
                </a:schemeClr>
              </a:gs>
              <a:gs pos="100000">
                <a:schemeClr val="bg2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 userDrawn="1"/>
        </p:nvSpPr>
        <p:spPr bwMode="gray">
          <a:xfrm>
            <a:off x="5641848" y="1801368"/>
            <a:ext cx="2496312" cy="265176"/>
          </a:xfrm>
          <a:prstGeom prst="roundRect">
            <a:avLst>
              <a:gd name="adj" fmla="val 21911"/>
            </a:avLst>
          </a:prstGeom>
          <a:gradFill>
            <a:gsLst>
              <a:gs pos="0">
                <a:schemeClr val="bg2">
                  <a:lumMod val="50000"/>
                </a:schemeClr>
              </a:gs>
              <a:gs pos="100000">
                <a:schemeClr val="bg2">
                  <a:lumMod val="75000"/>
                </a:schemeClr>
              </a:gs>
            </a:gsLst>
            <a:lin ang="5400000" scaled="0"/>
          </a:gradFill>
          <a:ln>
            <a:solidFill>
              <a:schemeClr val="bg2">
                <a:lumMod val="60000"/>
                <a:lumOff val="40000"/>
              </a:schemeClr>
            </a:solidFill>
          </a:ln>
          <a:effectLst>
            <a:outerShdw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 extrusionH="76200" prstMaterial="matte">
            <a:bevelT w="50800" h="50800" prst="softRound"/>
            <a:bevelB w="50800" h="50800" prst="softRound"/>
            <a:extrusionClr>
              <a:schemeClr val="bg2">
                <a:lumMod val="50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/>
          <p:cNvGrpSpPr/>
          <p:nvPr userDrawn="1"/>
        </p:nvGrpSpPr>
        <p:grpSpPr bwMode="ltGray">
          <a:xfrm>
            <a:off x="5733288" y="1892808"/>
            <a:ext cx="850392" cy="73152"/>
            <a:chOff x="5733288" y="1874520"/>
            <a:chExt cx="850392" cy="73152"/>
          </a:xfrm>
          <a:effectLst>
            <a:glow rad="63500">
              <a:schemeClr val="tx1">
                <a:alpha val="40000"/>
              </a:schemeClr>
            </a:glow>
            <a:outerShdw blurRad="50800" dist="50800" dir="5400000" algn="ctr" rotWithShape="0">
              <a:schemeClr val="accent1">
                <a:lumMod val="20000"/>
                <a:lumOff val="80000"/>
                <a:alpha val="21000"/>
              </a:schemeClr>
            </a:outerShdw>
          </a:effectLst>
        </p:grpSpPr>
        <p:sp>
          <p:nvSpPr>
            <p:cNvPr id="13" name="Oval 12"/>
            <p:cNvSpPr/>
            <p:nvPr userDrawn="1"/>
          </p:nvSpPr>
          <p:spPr bwMode="ltGray">
            <a:xfrm>
              <a:off x="5733288" y="1874520"/>
              <a:ext cx="73152" cy="7315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scene3d>
              <a:camera prst="orthographicFront"/>
              <a:lightRig rig="balanced" dir="t"/>
            </a:scene3d>
            <a:sp3d contourW="12700" prstMaterial="matte">
              <a:bevelT/>
              <a:contourClr>
                <a:schemeClr val="accent4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 userDrawn="1"/>
          </p:nvSpPr>
          <p:spPr bwMode="ltGray">
            <a:xfrm>
              <a:off x="5925312" y="1874520"/>
              <a:ext cx="73152" cy="7315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scene3d>
              <a:camera prst="orthographicFront"/>
              <a:lightRig rig="balanced" dir="t"/>
            </a:scene3d>
            <a:sp3d contourW="12700" prstMaterial="matte">
              <a:bevelT/>
              <a:contourClr>
                <a:schemeClr val="accent4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/>
            <p:nvPr userDrawn="1"/>
          </p:nvSpPr>
          <p:spPr bwMode="ltGray">
            <a:xfrm>
              <a:off x="6117336" y="1874520"/>
              <a:ext cx="73152" cy="7315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scene3d>
              <a:camera prst="orthographicFront"/>
              <a:lightRig rig="balanced" dir="t"/>
            </a:scene3d>
            <a:sp3d contourW="12700" prstMaterial="matte">
              <a:bevelT/>
              <a:contourClr>
                <a:schemeClr val="accent4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 userDrawn="1"/>
          </p:nvSpPr>
          <p:spPr bwMode="ltGray">
            <a:xfrm>
              <a:off x="6309360" y="1874520"/>
              <a:ext cx="73152" cy="7315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scene3d>
              <a:camera prst="orthographicFront"/>
              <a:lightRig rig="balanced" dir="t"/>
            </a:scene3d>
            <a:sp3d contourW="12700" prstMaterial="matte">
              <a:bevelT/>
              <a:contourClr>
                <a:schemeClr val="accent4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/>
            <p:cNvSpPr/>
            <p:nvPr userDrawn="1"/>
          </p:nvSpPr>
          <p:spPr bwMode="ltGray">
            <a:xfrm>
              <a:off x="6510528" y="1874520"/>
              <a:ext cx="73152" cy="7315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scene3d>
              <a:camera prst="orthographicFront"/>
              <a:lightRig rig="balanced" dir="t"/>
            </a:scene3d>
            <a:sp3d contourW="12700" prstMaterial="matte">
              <a:bevelT/>
              <a:contourClr>
                <a:schemeClr val="accent4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 vert="horz" lIns="91440" tIns="45720" rIns="91440" bIns="45720" rtlCol="0" anchor="ctr">
            <a:noAutofit/>
            <a:scene3d>
              <a:camera prst="orthographicFront"/>
              <a:lightRig rig="flat" dir="t">
                <a:rot lat="0" lon="0" rev="6600000"/>
              </a:lightRig>
            </a:scene3d>
            <a:sp3d extrusionH="25400" contourW="8890">
              <a:bevelT w="38100" h="31750"/>
              <a:contourClr>
                <a:schemeClr val="tx2">
                  <a:lumMod val="9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600" b="1" kern="1200" smtClean="0">
                <a:gradFill>
                  <a:gsLst>
                    <a:gs pos="0">
                      <a:schemeClr val="tx2"/>
                    </a:gs>
                    <a:gs pos="75000">
                      <a:schemeClr val="tx2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0"/>
                </a:gradFill>
                <a:effectLst>
                  <a:outerShdw blurRad="50800" dist="39370" dir="5460000" algn="ctr" rotWithShape="0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74F69-8E03-49F7-AC37-2962A3EDDBFF}" type="datetimeFigureOut">
              <a:rPr lang="en-US" smtClean="0"/>
              <a:pPr/>
              <a:t>9/9/2012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B2273-301A-4085-84BF-85A9ACA0E4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 userDrawn="1"/>
        </p:nvSpPr>
        <p:spPr bwMode="gray">
          <a:xfrm>
            <a:off x="283464" y="356616"/>
            <a:ext cx="7004304" cy="6089904"/>
          </a:xfrm>
          <a:prstGeom prst="roundRect">
            <a:avLst>
              <a:gd name="adj" fmla="val 3186"/>
            </a:avLst>
          </a:prstGeom>
          <a:gradFill flip="none" rotWithShape="1">
            <a:gsLst>
              <a:gs pos="45000">
                <a:schemeClr val="bg2">
                  <a:alpha val="60000"/>
                </a:schemeClr>
              </a:gs>
              <a:gs pos="100000">
                <a:schemeClr val="bg1">
                  <a:lumMod val="95000"/>
                  <a:lumOff val="5000"/>
                  <a:alpha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 extrusionH="76200" prstMaterial="matte">
            <a:bevelT w="50800" h="50800" prst="softRound"/>
            <a:bevelB w="50800" h="50800" prst="softRound"/>
            <a:extrusionClr>
              <a:schemeClr val="bg2">
                <a:lumMod val="50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/>
          <p:cNvGrpSpPr/>
          <p:nvPr userDrawn="1"/>
        </p:nvGrpSpPr>
        <p:grpSpPr bwMode="gray">
          <a:xfrm>
            <a:off x="548640" y="219456"/>
            <a:ext cx="283464" cy="283464"/>
            <a:chOff x="548640" y="173736"/>
            <a:chExt cx="283464" cy="283464"/>
          </a:xfrm>
        </p:grpSpPr>
        <p:sp>
          <p:nvSpPr>
            <p:cNvPr id="9" name="Oval 8"/>
            <p:cNvSpPr/>
            <p:nvPr userDrawn="1"/>
          </p:nvSpPr>
          <p:spPr bwMode="gray">
            <a:xfrm>
              <a:off x="548640" y="173736"/>
              <a:ext cx="283464" cy="283464"/>
            </a:xfrm>
            <a:prstGeom prst="ellipse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chilly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 userDrawn="1"/>
          </p:nvSpPr>
          <p:spPr bwMode="gray">
            <a:xfrm>
              <a:off x="621792" y="246888"/>
              <a:ext cx="146304" cy="14630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scene3d>
              <a:camera prst="orthographicFront"/>
              <a:lightRig rig="balanced" dir="t"/>
            </a:scene3d>
            <a:sp3d contourW="12700" prstMaterial="matte">
              <a:bevelT/>
              <a:contourClr>
                <a:schemeClr val="accent4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/>
          <p:cNvGrpSpPr/>
          <p:nvPr userDrawn="1"/>
        </p:nvGrpSpPr>
        <p:grpSpPr bwMode="gray">
          <a:xfrm>
            <a:off x="914400" y="219456"/>
            <a:ext cx="283464" cy="283464"/>
            <a:chOff x="548640" y="173736"/>
            <a:chExt cx="283464" cy="283464"/>
          </a:xfrm>
        </p:grpSpPr>
        <p:sp>
          <p:nvSpPr>
            <p:cNvPr id="12" name="Oval 11"/>
            <p:cNvSpPr/>
            <p:nvPr userDrawn="1"/>
          </p:nvSpPr>
          <p:spPr bwMode="gray">
            <a:xfrm>
              <a:off x="548640" y="173736"/>
              <a:ext cx="283464" cy="283464"/>
            </a:xfrm>
            <a:prstGeom prst="ellipse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chilly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 userDrawn="1"/>
          </p:nvSpPr>
          <p:spPr bwMode="gray">
            <a:xfrm>
              <a:off x="621792" y="246888"/>
              <a:ext cx="146304" cy="14630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scene3d>
              <a:camera prst="orthographicFront"/>
              <a:lightRig rig="balanced" dir="t"/>
            </a:scene3d>
            <a:sp3d contourW="12700" prstMaterial="matte">
              <a:bevelT/>
              <a:contourClr>
                <a:schemeClr val="accent4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 userDrawn="1"/>
        </p:nvGrpSpPr>
        <p:grpSpPr bwMode="gray">
          <a:xfrm>
            <a:off x="1289304" y="219456"/>
            <a:ext cx="283464" cy="283464"/>
            <a:chOff x="548640" y="173736"/>
            <a:chExt cx="283464" cy="283464"/>
          </a:xfrm>
        </p:grpSpPr>
        <p:sp>
          <p:nvSpPr>
            <p:cNvPr id="15" name="Oval 14"/>
            <p:cNvSpPr/>
            <p:nvPr userDrawn="1"/>
          </p:nvSpPr>
          <p:spPr bwMode="gray">
            <a:xfrm>
              <a:off x="548640" y="173736"/>
              <a:ext cx="283464" cy="283464"/>
            </a:xfrm>
            <a:prstGeom prst="ellipse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chilly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 userDrawn="1"/>
          </p:nvSpPr>
          <p:spPr bwMode="gray">
            <a:xfrm>
              <a:off x="621792" y="246888"/>
              <a:ext cx="146304" cy="14630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scene3d>
              <a:camera prst="orthographicFront"/>
              <a:lightRig rig="balanced" dir="t"/>
            </a:scene3d>
            <a:sp3d contourW="12700" prstMaterial="matte">
              <a:bevelT/>
              <a:contourClr>
                <a:schemeClr val="accent4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gray">
          <a:xfrm>
            <a:off x="7360920" y="365760"/>
            <a:ext cx="1426464" cy="6062472"/>
          </a:xfrm>
        </p:spPr>
        <p:txBody>
          <a:bodyPr vert="eaVert">
            <a:scene3d>
              <a:camera prst="orthographicFront"/>
              <a:lightRig rig="flat" dir="t"/>
            </a:scene3d>
            <a:sp3d extrusionH="31750" contourW="8890">
              <a:bevelT w="38100" h="31750"/>
              <a:contourClr>
                <a:schemeClr val="tx2">
                  <a:lumMod val="90000"/>
                </a:schemeClr>
              </a:contourClr>
            </a:sp3d>
          </a:bodyPr>
          <a:lstStyle>
            <a:lvl1pPr>
              <a:defRPr>
                <a:gradFill flip="none" rotWithShape="1">
                  <a:gsLst>
                    <a:gs pos="0">
                      <a:schemeClr val="tx2"/>
                    </a:gs>
                    <a:gs pos="75000">
                      <a:schemeClr val="tx2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0"/>
                  <a:tileRect/>
                </a:gradFill>
                <a:effectLst>
                  <a:outerShdw blurRad="50800" dist="39370" dir="5460000" algn="ctr" rotWithShape="0">
                    <a:srgbClr val="000000">
                      <a:alpha val="38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8640" y="576072"/>
            <a:ext cx="6373368" cy="564184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74F69-8E03-49F7-AC37-2962A3EDDBFF}" type="datetimeFigureOut">
              <a:rPr lang="en-US" smtClean="0"/>
              <a:pPr/>
              <a:t>9/9/2012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B2273-301A-4085-84BF-85A9ACA0E4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 userDrawn="1"/>
        </p:nvSpPr>
        <p:spPr bwMode="gray">
          <a:xfrm>
            <a:off x="283464" y="292608"/>
            <a:ext cx="8577072" cy="6227064"/>
          </a:xfrm>
          <a:prstGeom prst="roundRect">
            <a:avLst>
              <a:gd name="adj" fmla="val 3186"/>
            </a:avLst>
          </a:prstGeom>
          <a:gradFill flip="none" rotWithShape="1">
            <a:gsLst>
              <a:gs pos="45000">
                <a:schemeClr val="bg2">
                  <a:alpha val="60000"/>
                </a:schemeClr>
              </a:gs>
              <a:gs pos="100000">
                <a:schemeClr val="bg1">
                  <a:lumMod val="95000"/>
                  <a:lumOff val="5000"/>
                  <a:alpha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 extrusionH="76200" prstMaterial="matte">
            <a:bevelT w="50800" h="50800" prst="softRound"/>
            <a:bevelB w="50800" h="50800" prst="softRound"/>
            <a:extrusionClr>
              <a:schemeClr val="bg2">
                <a:lumMod val="50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502920" y="457200"/>
            <a:ext cx="8147304" cy="950976"/>
          </a:xfr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">
                <a:rot lat="0" lon="0" rev="6600000"/>
              </a:lightRig>
            </a:scene3d>
            <a:sp3d extrusionH="25400" contourW="8890">
              <a:bevelT w="38100" h="31750"/>
              <a:contourClr>
                <a:schemeClr val="tx2">
                  <a:lumMod val="9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600" b="1" kern="1200" smtClean="0">
                <a:gradFill>
                  <a:gsLst>
                    <a:gs pos="0">
                      <a:schemeClr val="tx2"/>
                    </a:gs>
                    <a:gs pos="75000">
                      <a:schemeClr val="tx2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0"/>
                </a:gradFill>
                <a:effectLst>
                  <a:outerShdw blurRad="50800" dist="39370" dir="5460000" algn="ctr" rotWithShape="0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1572768"/>
            <a:ext cx="8119872" cy="48280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74F69-8E03-49F7-AC37-2962A3EDDBFF}" type="datetimeFigureOut">
              <a:rPr lang="en-US" smtClean="0"/>
              <a:pPr/>
              <a:t>9/9/2012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B2273-301A-4085-84BF-85A9ACA0E447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0" name="Group 9"/>
          <p:cNvGrpSpPr/>
          <p:nvPr userDrawn="1"/>
        </p:nvGrpSpPr>
        <p:grpSpPr bwMode="gray">
          <a:xfrm>
            <a:off x="548640" y="164592"/>
            <a:ext cx="283464" cy="283464"/>
            <a:chOff x="548640" y="173736"/>
            <a:chExt cx="283464" cy="283464"/>
          </a:xfrm>
        </p:grpSpPr>
        <p:sp>
          <p:nvSpPr>
            <p:cNvPr id="9" name="Oval 8"/>
            <p:cNvSpPr/>
            <p:nvPr userDrawn="1"/>
          </p:nvSpPr>
          <p:spPr bwMode="gray">
            <a:xfrm>
              <a:off x="548640" y="173736"/>
              <a:ext cx="283464" cy="283464"/>
            </a:xfrm>
            <a:prstGeom prst="ellipse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chilly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 userDrawn="1"/>
          </p:nvSpPr>
          <p:spPr bwMode="gray">
            <a:xfrm>
              <a:off x="621792" y="246888"/>
              <a:ext cx="146304" cy="14630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scene3d>
              <a:camera prst="orthographicFront"/>
              <a:lightRig rig="balanced" dir="t"/>
            </a:scene3d>
            <a:sp3d contourW="12700" prstMaterial="matte">
              <a:bevelT/>
              <a:contourClr>
                <a:schemeClr val="accent4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/>
          <p:cNvGrpSpPr/>
          <p:nvPr userDrawn="1"/>
        </p:nvGrpSpPr>
        <p:grpSpPr bwMode="gray">
          <a:xfrm>
            <a:off x="914400" y="164592"/>
            <a:ext cx="283464" cy="283464"/>
            <a:chOff x="548640" y="173736"/>
            <a:chExt cx="283464" cy="283464"/>
          </a:xfrm>
        </p:grpSpPr>
        <p:sp>
          <p:nvSpPr>
            <p:cNvPr id="12" name="Oval 11"/>
            <p:cNvSpPr/>
            <p:nvPr userDrawn="1"/>
          </p:nvSpPr>
          <p:spPr bwMode="gray">
            <a:xfrm>
              <a:off x="548640" y="173736"/>
              <a:ext cx="283464" cy="283464"/>
            </a:xfrm>
            <a:prstGeom prst="ellipse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chilly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 userDrawn="1"/>
          </p:nvSpPr>
          <p:spPr bwMode="gray">
            <a:xfrm>
              <a:off x="621792" y="246888"/>
              <a:ext cx="146304" cy="14630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scene3d>
              <a:camera prst="orthographicFront"/>
              <a:lightRig rig="balanced" dir="t"/>
            </a:scene3d>
            <a:sp3d contourW="12700" prstMaterial="matte">
              <a:bevelT/>
              <a:contourClr>
                <a:schemeClr val="accent4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 userDrawn="1"/>
        </p:nvGrpSpPr>
        <p:grpSpPr bwMode="gray">
          <a:xfrm>
            <a:off x="1289304" y="164592"/>
            <a:ext cx="283464" cy="283464"/>
            <a:chOff x="548640" y="173736"/>
            <a:chExt cx="283464" cy="283464"/>
          </a:xfrm>
        </p:grpSpPr>
        <p:sp>
          <p:nvSpPr>
            <p:cNvPr id="15" name="Oval 14"/>
            <p:cNvSpPr/>
            <p:nvPr userDrawn="1"/>
          </p:nvSpPr>
          <p:spPr bwMode="gray">
            <a:xfrm>
              <a:off x="548640" y="173736"/>
              <a:ext cx="283464" cy="283464"/>
            </a:xfrm>
            <a:prstGeom prst="ellipse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chilly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 userDrawn="1"/>
          </p:nvSpPr>
          <p:spPr bwMode="gray">
            <a:xfrm>
              <a:off x="621792" y="246888"/>
              <a:ext cx="146304" cy="14630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scene3d>
              <a:camera prst="orthographicFront"/>
              <a:lightRig rig="balanced" dir="t"/>
            </a:scene3d>
            <a:sp3d contourW="12700" prstMaterial="matte">
              <a:bevelT/>
              <a:contourClr>
                <a:schemeClr val="accent4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 userDrawn="1"/>
        </p:nvSpPr>
        <p:spPr bwMode="gray">
          <a:xfrm>
            <a:off x="502920" y="3712464"/>
            <a:ext cx="8147304" cy="2139696"/>
          </a:xfrm>
          <a:prstGeom prst="roundRect">
            <a:avLst>
              <a:gd name="adj" fmla="val 9795"/>
            </a:avLst>
          </a:prstGeom>
          <a:gradFill>
            <a:gsLst>
              <a:gs pos="0">
                <a:schemeClr val="bg1">
                  <a:alpha val="79000"/>
                </a:schemeClr>
              </a:gs>
              <a:gs pos="30000">
                <a:schemeClr val="bg2"/>
              </a:gs>
              <a:gs pos="66000">
                <a:schemeClr val="bg2"/>
              </a:gs>
              <a:gs pos="100000">
                <a:schemeClr val="bg1">
                  <a:alpha val="61000"/>
                </a:schemeClr>
              </a:gs>
            </a:gsLst>
            <a:lin ang="5400000" scaled="1"/>
          </a:gradFill>
          <a:ln w="38100">
            <a:solidFill>
              <a:schemeClr val="bg2">
                <a:lumMod val="20000"/>
                <a:lumOff val="80000"/>
              </a:schemeClr>
            </a:solidFill>
          </a:ln>
          <a:effectLst>
            <a:outerShdw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 extrusionH="76200" prstMaterial="matte">
            <a:bevelT w="50800" h="50800" prst="softRound"/>
            <a:bevelB w="50800" h="50800" prst="softRound"/>
            <a:extrusionClr>
              <a:schemeClr val="bg2">
                <a:lumMod val="50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 userDrawn="1"/>
        </p:nvSpPr>
        <p:spPr bwMode="gray">
          <a:xfrm>
            <a:off x="859536" y="5641848"/>
            <a:ext cx="7498080" cy="429768"/>
          </a:xfrm>
          <a:prstGeom prst="roundRect">
            <a:avLst>
              <a:gd name="adj" fmla="val 25178"/>
            </a:avLst>
          </a:prstGeom>
          <a:gradFill>
            <a:gsLst>
              <a:gs pos="0">
                <a:schemeClr val="bg2">
                  <a:lumMod val="75000"/>
                </a:schemeClr>
              </a:gs>
              <a:gs pos="78000">
                <a:schemeClr val="bg2">
                  <a:lumMod val="60000"/>
                  <a:lumOff val="40000"/>
                </a:schemeClr>
              </a:gs>
              <a:gs pos="75000">
                <a:schemeClr val="bg2">
                  <a:lumMod val="60000"/>
                  <a:lumOff val="40000"/>
                </a:schemeClr>
              </a:gs>
              <a:gs pos="100000">
                <a:schemeClr val="bg2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640080" y="3931920"/>
            <a:ext cx="7790688" cy="1719072"/>
          </a:xfr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">
                <a:rot lat="0" lon="0" rev="6600000"/>
              </a:lightRig>
            </a:scene3d>
            <a:sp3d extrusionH="25400" contourW="8890">
              <a:bevelT w="38100" h="31750"/>
              <a:contourClr>
                <a:schemeClr val="tx2">
                  <a:lumMod val="9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800" b="1" kern="1200" smtClean="0">
                <a:gradFill>
                  <a:gsLst>
                    <a:gs pos="0">
                      <a:schemeClr val="tx2"/>
                    </a:gs>
                    <a:gs pos="75000">
                      <a:schemeClr val="tx2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0"/>
                </a:gradFill>
                <a:effectLst>
                  <a:outerShdw blurRad="50800" dist="39370" dir="5460000" algn="ctr" rotWithShape="0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536" y="2642616"/>
            <a:ext cx="7498080" cy="740664"/>
          </a:xfrm>
        </p:spPr>
        <p:txBody>
          <a:bodyPr anchor="b"/>
          <a:lstStyle>
            <a:lvl1pPr marL="0" indent="0">
              <a:buNone/>
              <a:defRPr sz="2000" i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74F69-8E03-49F7-AC37-2962A3EDDBFF}" type="datetimeFigureOut">
              <a:rPr lang="en-US" smtClean="0"/>
              <a:pPr/>
              <a:t>9/9/2012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B2273-301A-4085-84BF-85A9ACA0E44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ounded Rectangle 7"/>
          <p:cNvSpPr/>
          <p:nvPr userDrawn="1"/>
        </p:nvSpPr>
        <p:spPr bwMode="gray">
          <a:xfrm>
            <a:off x="859536" y="3502152"/>
            <a:ext cx="7498080" cy="429768"/>
          </a:xfrm>
          <a:prstGeom prst="roundRect">
            <a:avLst>
              <a:gd name="adj" fmla="val 23050"/>
            </a:avLst>
          </a:prstGeom>
          <a:gradFill>
            <a:gsLst>
              <a:gs pos="0">
                <a:schemeClr val="bg2">
                  <a:lumMod val="75000"/>
                </a:schemeClr>
              </a:gs>
              <a:gs pos="67000">
                <a:schemeClr val="bg2">
                  <a:lumMod val="60000"/>
                  <a:lumOff val="40000"/>
                </a:schemeClr>
              </a:gs>
              <a:gs pos="98000">
                <a:schemeClr val="bg2">
                  <a:lumMod val="60000"/>
                  <a:lumOff val="40000"/>
                </a:schemeClr>
              </a:gs>
              <a:gs pos="100000">
                <a:schemeClr val="bg2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 userDrawn="1"/>
        </p:nvSpPr>
        <p:spPr bwMode="gray">
          <a:xfrm>
            <a:off x="5641848" y="3584448"/>
            <a:ext cx="2496312" cy="265176"/>
          </a:xfrm>
          <a:prstGeom prst="roundRect">
            <a:avLst>
              <a:gd name="adj" fmla="val 21911"/>
            </a:avLst>
          </a:prstGeom>
          <a:gradFill>
            <a:gsLst>
              <a:gs pos="0">
                <a:schemeClr val="bg2">
                  <a:lumMod val="50000"/>
                </a:schemeClr>
              </a:gs>
              <a:gs pos="100000">
                <a:schemeClr val="bg2">
                  <a:lumMod val="75000"/>
                </a:schemeClr>
              </a:gs>
            </a:gsLst>
            <a:lin ang="5400000" scaled="0"/>
          </a:gradFill>
          <a:ln>
            <a:solidFill>
              <a:schemeClr val="bg2">
                <a:lumMod val="60000"/>
                <a:lumOff val="40000"/>
              </a:schemeClr>
            </a:solidFill>
          </a:ln>
          <a:effectLst>
            <a:outerShdw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 extrusionH="76200" prstMaterial="matte">
            <a:bevelT w="50800" h="50800" prst="softRound"/>
            <a:bevelB w="50800" h="50800" prst="softRound"/>
            <a:extrusionClr>
              <a:schemeClr val="bg2">
                <a:lumMod val="50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/>
          <p:cNvGrpSpPr/>
          <p:nvPr userDrawn="1"/>
        </p:nvGrpSpPr>
        <p:grpSpPr bwMode="ltGray">
          <a:xfrm>
            <a:off x="5733288" y="3675888"/>
            <a:ext cx="850392" cy="73152"/>
            <a:chOff x="5733288" y="1874520"/>
            <a:chExt cx="850392" cy="73152"/>
          </a:xfrm>
          <a:effectLst>
            <a:glow rad="63500">
              <a:schemeClr val="tx1">
                <a:alpha val="40000"/>
              </a:schemeClr>
            </a:glow>
            <a:outerShdw blurRad="50800" dist="50800" dir="5400000" algn="ctr" rotWithShape="0">
              <a:schemeClr val="accent1">
                <a:lumMod val="20000"/>
                <a:lumOff val="80000"/>
                <a:alpha val="21000"/>
              </a:schemeClr>
            </a:outerShdw>
          </a:effectLst>
        </p:grpSpPr>
        <p:sp>
          <p:nvSpPr>
            <p:cNvPr id="12" name="Oval 11"/>
            <p:cNvSpPr/>
            <p:nvPr userDrawn="1"/>
          </p:nvSpPr>
          <p:spPr bwMode="ltGray">
            <a:xfrm>
              <a:off x="5733288" y="1874520"/>
              <a:ext cx="73152" cy="7315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scene3d>
              <a:camera prst="orthographicFront"/>
              <a:lightRig rig="balanced" dir="t"/>
            </a:scene3d>
            <a:sp3d contourW="12700" prstMaterial="matte">
              <a:bevelT/>
              <a:contourClr>
                <a:schemeClr val="accent4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 userDrawn="1"/>
          </p:nvSpPr>
          <p:spPr bwMode="ltGray">
            <a:xfrm>
              <a:off x="5925312" y="1874520"/>
              <a:ext cx="73152" cy="7315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scene3d>
              <a:camera prst="orthographicFront"/>
              <a:lightRig rig="balanced" dir="t"/>
            </a:scene3d>
            <a:sp3d contourW="12700" prstMaterial="matte">
              <a:bevelT/>
              <a:contourClr>
                <a:schemeClr val="accent4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 userDrawn="1"/>
          </p:nvSpPr>
          <p:spPr bwMode="ltGray">
            <a:xfrm>
              <a:off x="6117336" y="1874520"/>
              <a:ext cx="73152" cy="7315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scene3d>
              <a:camera prst="orthographicFront"/>
              <a:lightRig rig="balanced" dir="t"/>
            </a:scene3d>
            <a:sp3d contourW="12700" prstMaterial="matte">
              <a:bevelT/>
              <a:contourClr>
                <a:schemeClr val="accent4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/>
            <p:nvPr userDrawn="1"/>
          </p:nvSpPr>
          <p:spPr bwMode="ltGray">
            <a:xfrm>
              <a:off x="6309360" y="1874520"/>
              <a:ext cx="73152" cy="7315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scene3d>
              <a:camera prst="orthographicFront"/>
              <a:lightRig rig="balanced" dir="t"/>
            </a:scene3d>
            <a:sp3d contourW="12700" prstMaterial="matte">
              <a:bevelT/>
              <a:contourClr>
                <a:schemeClr val="accent4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 userDrawn="1"/>
          </p:nvSpPr>
          <p:spPr bwMode="ltGray">
            <a:xfrm>
              <a:off x="6510528" y="1874520"/>
              <a:ext cx="73152" cy="7315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scene3d>
              <a:camera prst="orthographicFront"/>
              <a:lightRig rig="balanced" dir="t"/>
            </a:scene3d>
            <a:sp3d contourW="12700" prstMaterial="matte">
              <a:bevelT/>
              <a:contourClr>
                <a:schemeClr val="accent4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 userDrawn="1"/>
        </p:nvSpPr>
        <p:spPr bwMode="gray">
          <a:xfrm>
            <a:off x="283464" y="1216152"/>
            <a:ext cx="8577072" cy="5294376"/>
          </a:xfrm>
          <a:prstGeom prst="roundRect">
            <a:avLst>
              <a:gd name="adj" fmla="val 3186"/>
            </a:avLst>
          </a:prstGeom>
          <a:gradFill flip="none" rotWithShape="1">
            <a:gsLst>
              <a:gs pos="45000">
                <a:schemeClr val="bg2">
                  <a:alpha val="60000"/>
                </a:schemeClr>
              </a:gs>
              <a:gs pos="100000">
                <a:schemeClr val="bg1">
                  <a:lumMod val="95000"/>
                  <a:lumOff val="5000"/>
                  <a:alpha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 extrusionH="76200" prstMaterial="matte">
            <a:bevelT w="50800" h="50800" prst="softRound"/>
            <a:bevelB w="50800" h="50800" prst="softRound"/>
            <a:extrusionClr>
              <a:schemeClr val="bg2">
                <a:lumMod val="50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/>
          <p:nvPr userDrawn="1"/>
        </p:nvGrpSpPr>
        <p:grpSpPr bwMode="gray">
          <a:xfrm>
            <a:off x="694944" y="1078992"/>
            <a:ext cx="283464" cy="283464"/>
            <a:chOff x="548640" y="173736"/>
            <a:chExt cx="283464" cy="283464"/>
          </a:xfrm>
        </p:grpSpPr>
        <p:sp>
          <p:nvSpPr>
            <p:cNvPr id="10" name="Oval 9"/>
            <p:cNvSpPr/>
            <p:nvPr userDrawn="1"/>
          </p:nvSpPr>
          <p:spPr bwMode="gray">
            <a:xfrm>
              <a:off x="548640" y="173736"/>
              <a:ext cx="283464" cy="283464"/>
            </a:xfrm>
            <a:prstGeom prst="ellipse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chilly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/>
            <p:cNvSpPr/>
            <p:nvPr userDrawn="1"/>
          </p:nvSpPr>
          <p:spPr bwMode="gray">
            <a:xfrm>
              <a:off x="621792" y="246888"/>
              <a:ext cx="146304" cy="14630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scene3d>
              <a:camera prst="orthographicFront"/>
              <a:lightRig rig="balanced" dir="t"/>
            </a:scene3d>
            <a:sp3d contourW="12700" prstMaterial="matte">
              <a:bevelT/>
              <a:contourClr>
                <a:schemeClr val="accent4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 userDrawn="1"/>
        </p:nvGrpSpPr>
        <p:grpSpPr bwMode="gray">
          <a:xfrm>
            <a:off x="1051560" y="1078992"/>
            <a:ext cx="283464" cy="283464"/>
            <a:chOff x="548640" y="173736"/>
            <a:chExt cx="283464" cy="283464"/>
          </a:xfrm>
        </p:grpSpPr>
        <p:sp>
          <p:nvSpPr>
            <p:cNvPr id="13" name="Oval 12"/>
            <p:cNvSpPr/>
            <p:nvPr userDrawn="1"/>
          </p:nvSpPr>
          <p:spPr bwMode="gray">
            <a:xfrm>
              <a:off x="548640" y="173736"/>
              <a:ext cx="283464" cy="283464"/>
            </a:xfrm>
            <a:prstGeom prst="ellipse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chilly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 userDrawn="1"/>
          </p:nvSpPr>
          <p:spPr bwMode="gray">
            <a:xfrm>
              <a:off x="621792" y="246888"/>
              <a:ext cx="146304" cy="14630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scene3d>
              <a:camera prst="orthographicFront"/>
              <a:lightRig rig="balanced" dir="t"/>
            </a:scene3d>
            <a:sp3d contourW="12700" prstMaterial="matte">
              <a:bevelT/>
              <a:contourClr>
                <a:schemeClr val="accent4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 userDrawn="1"/>
        </p:nvGrpSpPr>
        <p:grpSpPr bwMode="gray">
          <a:xfrm>
            <a:off x="1426464" y="1078992"/>
            <a:ext cx="283464" cy="283464"/>
            <a:chOff x="548640" y="173736"/>
            <a:chExt cx="283464" cy="283464"/>
          </a:xfrm>
        </p:grpSpPr>
        <p:sp>
          <p:nvSpPr>
            <p:cNvPr id="16" name="Oval 15"/>
            <p:cNvSpPr/>
            <p:nvPr userDrawn="1"/>
          </p:nvSpPr>
          <p:spPr bwMode="gray">
            <a:xfrm>
              <a:off x="548640" y="173736"/>
              <a:ext cx="283464" cy="283464"/>
            </a:xfrm>
            <a:prstGeom prst="ellipse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chilly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/>
            <p:cNvSpPr/>
            <p:nvPr userDrawn="1"/>
          </p:nvSpPr>
          <p:spPr bwMode="gray">
            <a:xfrm>
              <a:off x="621792" y="246888"/>
              <a:ext cx="146304" cy="14630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scene3d>
              <a:camera prst="orthographicFront"/>
              <a:lightRig rig="balanced" dir="t"/>
            </a:scene3d>
            <a:sp3d contourW="12700" prstMaterial="matte">
              <a:bevelT/>
              <a:contourClr>
                <a:schemeClr val="accent4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457200" y="146304"/>
            <a:ext cx="8229600" cy="1069848"/>
          </a:xfr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">
                <a:rot lat="0" lon="0" rev="6600000"/>
              </a:lightRig>
            </a:scene3d>
            <a:sp3d extrusionH="25400" contourW="8890">
              <a:bevelT w="38100" h="31750"/>
              <a:contourClr>
                <a:schemeClr val="tx2">
                  <a:lumMod val="9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600" b="1" kern="1200" smtClean="0">
                <a:gradFill>
                  <a:gsLst>
                    <a:gs pos="0">
                      <a:schemeClr val="tx2"/>
                    </a:gs>
                    <a:gs pos="75000">
                      <a:schemeClr val="tx2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0"/>
                </a:gradFill>
                <a:effectLst>
                  <a:outerShdw blurRad="50800" dist="39370" dir="5460000" algn="ctr" rotWithShape="0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2920" y="1554480"/>
            <a:ext cx="3968496" cy="46725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7720" y="1554480"/>
            <a:ext cx="3968496" cy="46725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74F69-8E03-49F7-AC37-2962A3EDDBFF}" type="datetimeFigureOut">
              <a:rPr lang="en-US" smtClean="0"/>
              <a:pPr/>
              <a:t>9/9/2012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B2273-301A-4085-84BF-85A9ACA0E4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 userDrawn="1"/>
        </p:nvSpPr>
        <p:spPr bwMode="gray">
          <a:xfrm>
            <a:off x="4645152" y="1371600"/>
            <a:ext cx="4215384" cy="5148072"/>
          </a:xfrm>
          <a:prstGeom prst="roundRect">
            <a:avLst>
              <a:gd name="adj" fmla="val 3186"/>
            </a:avLst>
          </a:prstGeom>
          <a:gradFill flip="none" rotWithShape="1">
            <a:gsLst>
              <a:gs pos="45000">
                <a:schemeClr val="bg2">
                  <a:alpha val="60000"/>
                </a:schemeClr>
              </a:gs>
              <a:gs pos="100000">
                <a:schemeClr val="bg1">
                  <a:lumMod val="95000"/>
                  <a:lumOff val="5000"/>
                  <a:alpha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 extrusionH="76200" prstMaterial="matte">
            <a:bevelT w="50800" h="50800" prst="softRound"/>
            <a:bevelB w="50800" h="50800" prst="softRound"/>
            <a:extrusionClr>
              <a:schemeClr val="bg2">
                <a:lumMod val="50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 userDrawn="1"/>
        </p:nvSpPr>
        <p:spPr bwMode="gray">
          <a:xfrm>
            <a:off x="283464" y="1371600"/>
            <a:ext cx="4215384" cy="5148072"/>
          </a:xfrm>
          <a:prstGeom prst="roundRect">
            <a:avLst>
              <a:gd name="adj" fmla="val 3186"/>
            </a:avLst>
          </a:prstGeom>
          <a:gradFill flip="none" rotWithShape="1">
            <a:gsLst>
              <a:gs pos="45000">
                <a:schemeClr val="bg2">
                  <a:alpha val="60000"/>
                </a:schemeClr>
              </a:gs>
              <a:gs pos="100000">
                <a:schemeClr val="bg1">
                  <a:lumMod val="95000"/>
                  <a:lumOff val="5000"/>
                  <a:alpha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 extrusionH="76200" prstMaterial="matte">
            <a:bevelT w="50800" h="50800" prst="softRound"/>
            <a:bevelB w="50800" h="50800" prst="softRound"/>
            <a:extrusionClr>
              <a:schemeClr val="bg2">
                <a:lumMod val="50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457200" y="146304"/>
            <a:ext cx="8229600" cy="1143000"/>
          </a:xfr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">
                <a:rot lat="0" lon="0" rev="6600000"/>
              </a:lightRig>
            </a:scene3d>
            <a:sp3d extrusionH="25400" contourW="8890">
              <a:bevelT w="38100" h="31750"/>
              <a:contourClr>
                <a:schemeClr val="tx2">
                  <a:lumMod val="9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600" b="1" kern="1200" smtClean="0">
                <a:gradFill>
                  <a:gsLst>
                    <a:gs pos="0">
                      <a:schemeClr val="tx2"/>
                    </a:gs>
                    <a:gs pos="75000">
                      <a:schemeClr val="tx2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0"/>
                </a:gradFill>
                <a:effectLst>
                  <a:outerShdw blurRad="50800" dist="39370" dir="5460000" algn="ctr" rotWithShape="0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white">
          <a:xfrm>
            <a:off x="429768" y="1527048"/>
            <a:ext cx="3931920" cy="63976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9768" y="2322576"/>
            <a:ext cx="3931920" cy="40050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white">
          <a:xfrm>
            <a:off x="4782312" y="1527048"/>
            <a:ext cx="3931920" cy="63976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accent3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82312" y="2322576"/>
            <a:ext cx="3931920" cy="40050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74F69-8E03-49F7-AC37-2962A3EDDBFF}" type="datetimeFigureOut">
              <a:rPr lang="en-US" smtClean="0"/>
              <a:pPr/>
              <a:t>9/9/2012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B2273-301A-4085-84BF-85A9ACA0E4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74F69-8E03-49F7-AC37-2962A3EDDBFF}" type="datetimeFigureOut">
              <a:rPr lang="en-US" smtClean="0"/>
              <a:pPr/>
              <a:t>9/9/2012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B2273-301A-4085-84BF-85A9ACA0E4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74F69-8E03-49F7-AC37-2962A3EDDBFF}" type="datetimeFigureOut">
              <a:rPr lang="en-US" smtClean="0"/>
              <a:pPr/>
              <a:t>9/9/2012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B2273-301A-4085-84BF-85A9ACA0E4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 userDrawn="1"/>
        </p:nvSpPr>
        <p:spPr bwMode="gray">
          <a:xfrm>
            <a:off x="283464" y="292608"/>
            <a:ext cx="8577072" cy="6227064"/>
          </a:xfrm>
          <a:prstGeom prst="roundRect">
            <a:avLst>
              <a:gd name="adj" fmla="val 3186"/>
            </a:avLst>
          </a:prstGeom>
          <a:gradFill flip="none" rotWithShape="1">
            <a:gsLst>
              <a:gs pos="45000">
                <a:schemeClr val="bg2">
                  <a:alpha val="60000"/>
                </a:schemeClr>
              </a:gs>
              <a:gs pos="100000">
                <a:schemeClr val="bg1">
                  <a:lumMod val="95000"/>
                  <a:lumOff val="5000"/>
                  <a:alpha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 extrusionH="76200" prstMaterial="matte">
            <a:bevelT w="50800" h="50800" prst="softRound"/>
            <a:bevelB w="50800" h="50800" prst="softRound"/>
            <a:extrusionClr>
              <a:schemeClr val="bg2">
                <a:lumMod val="50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356616" y="429768"/>
            <a:ext cx="3118104" cy="100584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304" y="429768"/>
            <a:ext cx="5184648" cy="586130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6616" y="1435608"/>
            <a:ext cx="3118104" cy="48554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74F69-8E03-49F7-AC37-2962A3EDDBFF}" type="datetimeFigureOut">
              <a:rPr lang="en-US" smtClean="0"/>
              <a:pPr/>
              <a:t>9/9/2012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B2273-301A-4085-84BF-85A9ACA0E4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 userDrawn="1"/>
        </p:nvSpPr>
        <p:spPr bwMode="gray">
          <a:xfrm>
            <a:off x="283464" y="292608"/>
            <a:ext cx="8577072" cy="6227064"/>
          </a:xfrm>
          <a:prstGeom prst="roundRect">
            <a:avLst>
              <a:gd name="adj" fmla="val 3186"/>
            </a:avLst>
          </a:prstGeom>
          <a:gradFill flip="none" rotWithShape="1">
            <a:gsLst>
              <a:gs pos="45000">
                <a:schemeClr val="bg2">
                  <a:alpha val="60000"/>
                </a:schemeClr>
              </a:gs>
              <a:gs pos="100000">
                <a:schemeClr val="bg1">
                  <a:lumMod val="95000"/>
                  <a:lumOff val="5000"/>
                  <a:alpha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 extrusionH="76200" prstMaterial="matte">
            <a:bevelT w="50800" h="50800" prst="softRound"/>
            <a:bevelB w="50800" h="50800" prst="softRound"/>
            <a:extrusionClr>
              <a:schemeClr val="bg2">
                <a:lumMod val="50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/>
          <p:nvPr userDrawn="1"/>
        </p:nvGrpSpPr>
        <p:grpSpPr bwMode="gray">
          <a:xfrm>
            <a:off x="548640" y="164592"/>
            <a:ext cx="283464" cy="283464"/>
            <a:chOff x="548640" y="173736"/>
            <a:chExt cx="283464" cy="283464"/>
          </a:xfrm>
        </p:grpSpPr>
        <p:sp>
          <p:nvSpPr>
            <p:cNvPr id="10" name="Oval 9"/>
            <p:cNvSpPr/>
            <p:nvPr userDrawn="1"/>
          </p:nvSpPr>
          <p:spPr bwMode="gray">
            <a:xfrm>
              <a:off x="548640" y="173736"/>
              <a:ext cx="283464" cy="283464"/>
            </a:xfrm>
            <a:prstGeom prst="ellipse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chilly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/>
            <p:cNvSpPr/>
            <p:nvPr userDrawn="1"/>
          </p:nvSpPr>
          <p:spPr bwMode="gray">
            <a:xfrm>
              <a:off x="621792" y="246888"/>
              <a:ext cx="146304" cy="14630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scene3d>
              <a:camera prst="orthographicFront"/>
              <a:lightRig rig="balanced" dir="t"/>
            </a:scene3d>
            <a:sp3d contourW="12700" prstMaterial="matte">
              <a:bevelT/>
              <a:contourClr>
                <a:schemeClr val="accent4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 userDrawn="1"/>
        </p:nvGrpSpPr>
        <p:grpSpPr bwMode="gray">
          <a:xfrm>
            <a:off x="914400" y="164592"/>
            <a:ext cx="283464" cy="283464"/>
            <a:chOff x="548640" y="173736"/>
            <a:chExt cx="283464" cy="283464"/>
          </a:xfrm>
        </p:grpSpPr>
        <p:sp>
          <p:nvSpPr>
            <p:cNvPr id="13" name="Oval 12"/>
            <p:cNvSpPr/>
            <p:nvPr userDrawn="1"/>
          </p:nvSpPr>
          <p:spPr bwMode="gray">
            <a:xfrm>
              <a:off x="548640" y="173736"/>
              <a:ext cx="283464" cy="283464"/>
            </a:xfrm>
            <a:prstGeom prst="ellipse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chilly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 userDrawn="1"/>
          </p:nvSpPr>
          <p:spPr bwMode="gray">
            <a:xfrm>
              <a:off x="621792" y="246888"/>
              <a:ext cx="146304" cy="14630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scene3d>
              <a:camera prst="orthographicFront"/>
              <a:lightRig rig="balanced" dir="t"/>
            </a:scene3d>
            <a:sp3d contourW="12700" prstMaterial="matte">
              <a:bevelT/>
              <a:contourClr>
                <a:schemeClr val="accent4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 userDrawn="1"/>
        </p:nvGrpSpPr>
        <p:grpSpPr bwMode="gray">
          <a:xfrm>
            <a:off x="1289304" y="164592"/>
            <a:ext cx="283464" cy="283464"/>
            <a:chOff x="548640" y="173736"/>
            <a:chExt cx="283464" cy="283464"/>
          </a:xfrm>
        </p:grpSpPr>
        <p:sp>
          <p:nvSpPr>
            <p:cNvPr id="16" name="Oval 15"/>
            <p:cNvSpPr/>
            <p:nvPr userDrawn="1"/>
          </p:nvSpPr>
          <p:spPr bwMode="gray">
            <a:xfrm>
              <a:off x="548640" y="173736"/>
              <a:ext cx="283464" cy="283464"/>
            </a:xfrm>
            <a:prstGeom prst="ellipse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chilly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/>
            <p:cNvSpPr/>
            <p:nvPr userDrawn="1"/>
          </p:nvSpPr>
          <p:spPr bwMode="gray">
            <a:xfrm>
              <a:off x="621792" y="246888"/>
              <a:ext cx="146304" cy="14630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scene3d>
              <a:camera prst="orthographicFront"/>
              <a:lightRig rig="balanced" dir="t"/>
            </a:scene3d>
            <a:sp3d contourW="12700" prstMaterial="matte">
              <a:bevelT/>
              <a:contourClr>
                <a:schemeClr val="accent4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530352" y="3273552"/>
            <a:ext cx="2642616" cy="13716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3200400" y="612775"/>
            <a:ext cx="5404104" cy="4114800"/>
          </a:xfrm>
          <a:prstGeom prst="roundRect">
            <a:avLst>
              <a:gd name="adj" fmla="val 5778"/>
            </a:avLst>
          </a:prstGeom>
          <a:ln w="38100">
            <a:solidFill>
              <a:srgbClr val="FFFFFF">
                <a:alpha val="80000"/>
              </a:srgbClr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355848" y="4800600"/>
            <a:ext cx="5102352" cy="13716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74F69-8E03-49F7-AC37-2962A3EDDBFF}" type="datetimeFigureOut">
              <a:rPr lang="en-US" smtClean="0"/>
              <a:pPr/>
              <a:t>9/9/2012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B2273-301A-4085-84BF-85A9ACA0E4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gray"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13" cstate="print">
              <a:alphaModFix amt="27000"/>
            </a:blip>
            <a:srcRect/>
            <a:tile tx="0" ty="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white"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white"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gray">
          <a:xfrm>
            <a:off x="457200" y="6556248"/>
            <a:ext cx="21336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E74F69-8E03-49F7-AC37-2962A3EDDBFF}" type="datetimeFigureOut">
              <a:rPr lang="en-US" smtClean="0"/>
              <a:pPr/>
              <a:t>9/9/2012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gray">
          <a:xfrm>
            <a:off x="5815584" y="6556248"/>
            <a:ext cx="28956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3502152" y="6556248"/>
            <a:ext cx="21336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2B2273-301A-4085-84BF-85A9ACA0E44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3232" y="2723760"/>
            <a:ext cx="7772400" cy="1353312"/>
          </a:xfrm>
        </p:spPr>
        <p:txBody>
          <a:bodyPr/>
          <a:lstStyle/>
          <a:p>
            <a:r>
              <a:rPr lang="ru-RU" sz="4000" dirty="0" smtClean="0"/>
              <a:t>Техника безопасности при работе с компьютером и правила поведения в кабинете информатики</a:t>
            </a:r>
            <a:endParaRPr lang="en-US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3312" y="5406352"/>
            <a:ext cx="6400800" cy="758952"/>
          </a:xfrm>
        </p:spPr>
        <p:txBody>
          <a:bodyPr/>
          <a:lstStyle/>
          <a:p>
            <a:r>
              <a:rPr lang="en-US" dirty="0" smtClean="0"/>
              <a:t>7 </a:t>
            </a:r>
            <a:r>
              <a:rPr lang="ru-RU" dirty="0" smtClean="0"/>
              <a:t>класс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76672"/>
            <a:ext cx="4176464" cy="595308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0570" y="476672"/>
            <a:ext cx="4140713" cy="590465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Безопасность компьютера</a:t>
            </a:r>
            <a:endParaRPr lang="en-US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1. Садиться за работу к компьютеру с чистыми руками.</a:t>
            </a:r>
          </a:p>
          <a:p>
            <a:pPr>
              <a:buNone/>
            </a:pPr>
            <a:r>
              <a:rPr lang="ru-RU" dirty="0" smtClean="0"/>
              <a:t>2. Не допускать попадания влаги на компьютер.</a:t>
            </a:r>
          </a:p>
          <a:p>
            <a:pPr>
              <a:buNone/>
            </a:pPr>
            <a:r>
              <a:rPr lang="ru-RU" dirty="0" smtClean="0"/>
              <a:t>3. Не трогать монитор руками.</a:t>
            </a:r>
          </a:p>
          <a:p>
            <a:pPr>
              <a:buNone/>
            </a:pPr>
            <a:r>
              <a:rPr lang="ru-RU" dirty="0" smtClean="0"/>
              <a:t>4. Соблюдать правила включения и выключения компьютера.</a:t>
            </a:r>
          </a:p>
          <a:p>
            <a:pPr>
              <a:buNone/>
            </a:pPr>
            <a:r>
              <a:rPr lang="ru-RU" dirty="0" smtClean="0"/>
              <a:t>5. Своевременно вытирать пыль с компьютера.</a:t>
            </a:r>
          </a:p>
          <a:p>
            <a:pPr>
              <a:buNone/>
            </a:pPr>
            <a:r>
              <a:rPr lang="ru-RU" dirty="0" smtClean="0"/>
              <a:t>6. Не разбирать системный блок, монитор и другие устройства компьютера.</a:t>
            </a:r>
          </a:p>
          <a:p>
            <a:pPr>
              <a:buNone/>
            </a:pPr>
            <a:r>
              <a:rPr lang="ru-RU" dirty="0" smtClean="0"/>
              <a:t>7. Не отсоединять провода, устройства, подключенные к компьютеру.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Безопасность хранения информации</a:t>
            </a:r>
            <a:endParaRPr 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7" y="1412776"/>
            <a:ext cx="4002129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96752"/>
            <a:ext cx="3168352" cy="2851516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1680" y="4005064"/>
            <a:ext cx="2857500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Безопасность хранения информации</a:t>
            </a:r>
            <a:endParaRPr lang="en-US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1. Сохранять свою информацию в строго определенном месте.</a:t>
            </a:r>
          </a:p>
          <a:p>
            <a:pPr>
              <a:buNone/>
            </a:pPr>
            <a:r>
              <a:rPr lang="ru-RU" dirty="0" smtClean="0"/>
              <a:t>2. Иметь на компьютере антивирусную программу, постоянно обновлять антивирусные базы.</a:t>
            </a:r>
          </a:p>
          <a:p>
            <a:pPr>
              <a:buNone/>
            </a:pPr>
            <a:r>
              <a:rPr lang="ru-RU" dirty="0" smtClean="0"/>
              <a:t>3. Следить за правильным выключением компьютера.</a:t>
            </a:r>
          </a:p>
          <a:p>
            <a:pPr>
              <a:buNone/>
            </a:pPr>
            <a:r>
              <a:rPr lang="ru-RU" dirty="0" smtClean="0"/>
              <a:t>4. Не удалять не принадлежащие вам программы и документы.</a:t>
            </a:r>
          </a:p>
          <a:p>
            <a:pPr>
              <a:buNone/>
            </a:pPr>
            <a:r>
              <a:rPr lang="ru-RU" dirty="0" smtClean="0"/>
              <a:t>5. Не пользоваться сетью Интернет без разрешения учителя.</a:t>
            </a:r>
          </a:p>
          <a:p>
            <a:pPr>
              <a:buNone/>
            </a:pPr>
            <a:r>
              <a:rPr lang="ru-RU" dirty="0" smtClean="0"/>
              <a:t>6. </a:t>
            </a:r>
            <a:r>
              <a:rPr lang="ru-RU" dirty="0" err="1" smtClean="0"/>
              <a:t>Флешки</a:t>
            </a:r>
            <a:r>
              <a:rPr lang="ru-RU" dirty="0" smtClean="0"/>
              <a:t>, диски и другие устройства вставлять в компьютер только с разрешения учителя.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</a:t>
            </a:r>
            <a:endParaRPr lang="en-US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соблюдая все эти несложные правила, вы сможете заниматься за компьютером, не нанося вред ни себе, ни компьютерной технике.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3140968"/>
            <a:ext cx="3259832" cy="3259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чаще всего устает при работе за компьютером?</a:t>
            </a:r>
            <a:endParaRPr lang="en-US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5400" dirty="0" smtClean="0"/>
              <a:t>Глаза</a:t>
            </a:r>
          </a:p>
          <a:p>
            <a:r>
              <a:rPr lang="ru-RU" sz="5400" dirty="0" smtClean="0"/>
              <a:t>Спина</a:t>
            </a:r>
          </a:p>
          <a:p>
            <a:r>
              <a:rPr lang="ru-RU" sz="5400" dirty="0" smtClean="0"/>
              <a:t>Шея</a:t>
            </a:r>
          </a:p>
          <a:p>
            <a:r>
              <a:rPr lang="ru-RU" sz="5400" dirty="0" smtClean="0"/>
              <a:t>Руки</a:t>
            </a:r>
          </a:p>
          <a:p>
            <a:r>
              <a:rPr lang="ru-RU" sz="5400" dirty="0" smtClean="0"/>
              <a:t>Ноги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Правильная посадка</a:t>
            </a:r>
            <a:endParaRPr lang="en-US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418" y="1667666"/>
            <a:ext cx="8239209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Требования при работе за компьютером:</a:t>
            </a:r>
            <a:endParaRPr lang="en-US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Расстояние до монитора должно быть не меньше 60-70 см (на расстоянии вытянутой руки).</a:t>
            </a:r>
          </a:p>
          <a:p>
            <a:r>
              <a:rPr lang="ru-RU" dirty="0" smtClean="0"/>
              <a:t>Необходимо регулярно делать разминку для глаз, шеи, рук, спины.</a:t>
            </a:r>
          </a:p>
          <a:p>
            <a:r>
              <a:rPr lang="ru-RU" dirty="0" smtClean="0"/>
              <a:t>Взгляд должен быть направлен в середину экрана.</a:t>
            </a:r>
          </a:p>
          <a:p>
            <a:r>
              <a:rPr lang="ru-RU" dirty="0" smtClean="0"/>
              <a:t>Учащимся, которым врачом рекомендованы очки для работы, надо обязательно их надевать при работе за компьютером.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57200"/>
            <a:ext cx="3925064" cy="950976"/>
          </a:xfrm>
        </p:spPr>
        <p:txBody>
          <a:bodyPr/>
          <a:lstStyle/>
          <a:p>
            <a:r>
              <a:rPr lang="ru-RU" dirty="0" smtClean="0"/>
              <a:t>Гимнастика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476672"/>
            <a:ext cx="4104456" cy="5855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39552" y="1988840"/>
            <a:ext cx="367240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/>
              <a:t>Время, проводимое за компьютером без отрыва, не должно превышать 25 мин.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Гимнастика для глаз (вариант </a:t>
            </a:r>
            <a:r>
              <a:rPr lang="en-US" dirty="0" smtClean="0"/>
              <a:t>I)</a:t>
            </a:r>
            <a:endParaRPr lang="en-US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1.        Закрыть глаза, сильно напрягая глазные мышцы, на счет 1-4, затем раскрыть глаза, расслабив мышцы глаз, посмотрев вдаль насчет 1-6.</a:t>
            </a:r>
          </a:p>
          <a:p>
            <a:pPr>
              <a:buNone/>
            </a:pPr>
            <a:r>
              <a:rPr lang="ru-RU" dirty="0" smtClean="0"/>
              <a:t>2.        Посмотреть на переносицу и задержать взор на счет 1-4. До усталости глаза доводить нельзя. Затем открыть глаза, посмотреть вдаль на счет 1-6.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Гимнастика для глаз (вариант </a:t>
            </a:r>
            <a:r>
              <a:rPr lang="en-US" dirty="0" smtClean="0"/>
              <a:t>II)</a:t>
            </a:r>
            <a:endParaRPr lang="en-US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1.        Закрыть глаза, не напрягая глазные мышцы на счет 1-4, широко раскрыть глаза и посмотреть вдаль на счет 1-6.</a:t>
            </a:r>
          </a:p>
          <a:p>
            <a:pPr>
              <a:buNone/>
            </a:pPr>
            <a:r>
              <a:rPr lang="ru-RU" dirty="0" smtClean="0"/>
              <a:t>2.        На счет 1-4 посмотреть на кончик носа, а потом перевести взгляд вдаль на счет 1-6.</a:t>
            </a:r>
          </a:p>
          <a:p>
            <a:pPr>
              <a:buNone/>
            </a:pPr>
            <a:r>
              <a:rPr lang="ru-RU" dirty="0" smtClean="0"/>
              <a:t>3.        Не поворачивая головы (голова прямо), делать медленно круговые движения глазами </a:t>
            </a:r>
            <a:r>
              <a:rPr lang="ru-RU" dirty="0" err="1" smtClean="0"/>
              <a:t>вверх-вправо-вниз-влево</a:t>
            </a:r>
            <a:r>
              <a:rPr lang="ru-RU" dirty="0" smtClean="0"/>
              <a:t> и в обратную сторону: </a:t>
            </a:r>
            <a:r>
              <a:rPr lang="ru-RU" dirty="0" err="1" smtClean="0"/>
              <a:t>вверх-влево-вниз-вправо</a:t>
            </a:r>
            <a:r>
              <a:rPr lang="ru-RU" dirty="0" smtClean="0"/>
              <a:t>. Затем посмотреть вдаль на счет 1-6.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Гимнастика для глаз (вариант </a:t>
            </a:r>
            <a:r>
              <a:rPr lang="en-US" dirty="0"/>
              <a:t>I</a:t>
            </a:r>
            <a:r>
              <a:rPr lang="en-US" dirty="0" smtClean="0"/>
              <a:t>II)</a:t>
            </a:r>
            <a:endParaRPr lang="en-US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dirty="0" smtClean="0"/>
              <a:t>1.        Поморгать, не напрягая глазные мышцы 10-15 раз.</a:t>
            </a:r>
          </a:p>
          <a:p>
            <a:pPr>
              <a:buNone/>
            </a:pPr>
            <a:r>
              <a:rPr lang="ru-RU" dirty="0" smtClean="0"/>
              <a:t>2.        Не поворачивая головы (голова прямо), с закрытыми глазами посмотреть направо на счет 1-4, затем налево на счет 1-4 и прямо на счет 1-6. Поднять глаза вверх на счет 1-4, опустить вниз на счет 1-4 и перевести взгляд прямо на счет 1-6.</a:t>
            </a:r>
          </a:p>
          <a:p>
            <a:pPr>
              <a:buNone/>
            </a:pPr>
            <a:r>
              <a:rPr lang="ru-RU" dirty="0" smtClean="0"/>
              <a:t>3.        Посмотреть на указательный палец, удаленный от глаз на расстояние 25-30 см на счет 1-4, затем перевести взгляд вдаль на</a:t>
            </a:r>
            <a:r>
              <a:rPr lang="en-US" dirty="0" smtClean="0"/>
              <a:t> </a:t>
            </a:r>
            <a:r>
              <a:rPr lang="ru-RU" dirty="0" smtClean="0"/>
              <a:t>счет 1-6.</a:t>
            </a:r>
          </a:p>
          <a:p>
            <a:pPr>
              <a:buNone/>
            </a:pPr>
            <a:r>
              <a:rPr lang="ru-RU" dirty="0" smtClean="0"/>
              <a:t>4.        В среднем темпе проделать три-четыре круговых движения в правую сторону, столько же в левую сторону и, расслабив глазные мышцы, посмотреть вдаль на счет 1-6.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57200"/>
            <a:ext cx="3421008" cy="2611760"/>
          </a:xfrm>
        </p:spPr>
        <p:txBody>
          <a:bodyPr/>
          <a:lstStyle/>
          <a:p>
            <a:r>
              <a:rPr lang="ru-RU" dirty="0" smtClean="0"/>
              <a:t>Безопасность компьютера</a:t>
            </a:r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 b="6480"/>
          <a:stretch>
            <a:fillRect/>
          </a:stretch>
        </p:blipFill>
        <p:spPr bwMode="auto">
          <a:xfrm>
            <a:off x="4139952" y="404664"/>
            <a:ext cx="4536504" cy="607430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SC_RU-RU_MS_BlueDigital">
  <a:themeElements>
    <a:clrScheme name="3D02">
      <a:dk1>
        <a:sysClr val="windowText" lastClr="000000"/>
      </a:dk1>
      <a:lt1>
        <a:sysClr val="window" lastClr="FFFFFF"/>
      </a:lt1>
      <a:dk2>
        <a:srgbClr val="254B75"/>
      </a:dk2>
      <a:lt2>
        <a:srgbClr val="DDE9EC"/>
      </a:lt2>
      <a:accent1>
        <a:srgbClr val="6183BB"/>
      </a:accent1>
      <a:accent2>
        <a:srgbClr val="96DB6F"/>
      </a:accent2>
      <a:accent3>
        <a:srgbClr val="42BCC2"/>
      </a:accent3>
      <a:accent4>
        <a:srgbClr val="EE8F48"/>
      </a:accent4>
      <a:accent5>
        <a:srgbClr val="44C4F2"/>
      </a:accent5>
      <a:accent6>
        <a:srgbClr val="A09158"/>
      </a:accent6>
      <a:hlink>
        <a:srgbClr val="B292CA"/>
      </a:hlink>
      <a:folHlink>
        <a:srgbClr val="6B5680"/>
      </a:folHlink>
    </a:clrScheme>
    <a:fontScheme name="3D02">
      <a:majorFont>
        <a:latin typeface="Arial"/>
        <a:ea typeface=""/>
        <a:cs typeface=""/>
        <a:font script="Grek" typeface="Calibri"/>
        <a:font script="Cyrl" typeface="Calibri"/>
        <a:font script="Jpan" typeface="HGPｺﾞｼｯｸE"/>
        <a:font script="Hang" typeface="맑은 고딕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Arial"/>
        <a:ea typeface=""/>
        <a:cs typeface=""/>
        <a:font script="Grek" typeface="Calibri"/>
        <a:font script="Cyrl" typeface="Calibri"/>
        <a:font script="Jpan" typeface="HGPｺﾞｼｯｸE"/>
        <a:font script="Hang" typeface="맑은 고딕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3D02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50000"/>
              </a:schemeClr>
            </a:gs>
            <a:gs pos="35000">
              <a:schemeClr val="phClr">
                <a:tint val="40000"/>
                <a:satMod val="200000"/>
              </a:schemeClr>
            </a:gs>
            <a:gs pos="100000">
              <a:schemeClr val="phClr">
                <a:tint val="15000"/>
                <a:satMod val="200000"/>
              </a:schemeClr>
            </a:gs>
          </a:gsLst>
          <a:lin ang="16200000" scaled="1"/>
        </a:gradFill>
        <a:gradFill rotWithShape="1">
          <a:gsLst>
            <a:gs pos="10000">
              <a:schemeClr val="phClr">
                <a:shade val="40000"/>
                <a:satMod val="200000"/>
              </a:schemeClr>
            </a:gs>
            <a:gs pos="65000">
              <a:schemeClr val="phClr">
                <a:shade val="93000"/>
                <a:satMod val="130000"/>
              </a:schemeClr>
            </a:gs>
            <a:gs pos="100000">
              <a:schemeClr val="phClr">
                <a:tint val="70000"/>
                <a:shade val="100000"/>
                <a:satMod val="200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27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"/>
          </a:scene3d>
          <a:sp3d prstMaterial="dkEdge">
            <a:bevelT w="63500" h="57150"/>
          </a:sp3d>
        </a:effectStyle>
        <a:effectStyle>
          <a:effectLst>
            <a:outerShdw blurRad="50800" dist="38100" dir="2700000" rotWithShape="0">
              <a:srgbClr val="000000">
                <a:alpha val="37000"/>
              </a:srgbClr>
            </a:outerShdw>
          </a:effectLst>
          <a:scene3d>
            <a:camera prst="orthographicFront">
              <a:rot lat="0" lon="0" rev="0"/>
            </a:camera>
            <a:lightRig rig="flat" dir="t"/>
          </a:scene3d>
          <a:sp3d prstMaterial="dkEdge">
            <a:bevelT w="88900" h="82550"/>
          </a:sp3d>
        </a:effectStyle>
        <a:effectStyle>
          <a:effectLst>
            <a:outerShdw blurRad="50800" dist="38100" dir="27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flat" dir="t"/>
          </a:scene3d>
          <a:sp3d prstMaterial="dkEdge">
            <a:bevelT w="114300" h="107950"/>
          </a:sp3d>
        </a:effectStyle>
      </a:effectStyleLst>
      <a:bgFillStyleLst>
        <a:solidFill>
          <a:schemeClr val="phClr"/>
        </a:solidFill>
        <a:gradFill rotWithShape="1">
          <a:gsLst>
            <a:gs pos="7000">
              <a:schemeClr val="phClr">
                <a:tint val="100000"/>
                <a:shade val="60000"/>
                <a:satMod val="180000"/>
              </a:schemeClr>
            </a:gs>
            <a:gs pos="48000">
              <a:schemeClr val="phClr">
                <a:tint val="83000"/>
                <a:shade val="100000"/>
                <a:satMod val="300000"/>
              </a:schemeClr>
            </a:gs>
            <a:gs pos="83000">
              <a:schemeClr val="phClr">
                <a:tint val="99000"/>
                <a:shade val="100000"/>
                <a:satMod val="180000"/>
              </a:schemeClr>
            </a:gs>
            <a:gs pos="100000">
              <a:schemeClr val="phClr">
                <a:shade val="60000"/>
                <a:satMod val="180000"/>
                <a:lumMod val="90000"/>
              </a:schemeClr>
            </a:gs>
          </a:gsLst>
          <a:lin ang="2700000" scaled="1"/>
        </a:gradFill>
        <a:gradFill rotWithShape="1">
          <a:gsLst>
            <a:gs pos="0">
              <a:schemeClr val="phClr">
                <a:tint val="90000"/>
                <a:satMod val="250000"/>
              </a:schemeClr>
            </a:gs>
            <a:gs pos="59000">
              <a:schemeClr val="phClr">
                <a:shade val="80000"/>
                <a:satMod val="130000"/>
              </a:schemeClr>
            </a:gs>
            <a:gs pos="100000">
              <a:schemeClr val="phClr">
                <a:shade val="50000"/>
                <a:satMod val="110000"/>
              </a:schemeClr>
            </a:gs>
          </a:gsLst>
          <a:path path="circle">
            <a:fillToRect l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MSC_RU-RU_MS_BlueDigital</Template>
  <TotalTime>230</TotalTime>
  <Words>538</Words>
  <Application>Microsoft Office PowerPoint</Application>
  <PresentationFormat>Экран (4:3)</PresentationFormat>
  <Paragraphs>48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MSC_RU-RU_MS_BlueDigital</vt:lpstr>
      <vt:lpstr>Техника безопасности при работе с компьютером и правила поведения в кабинете информатики</vt:lpstr>
      <vt:lpstr>Что чаще всего устает при работе за компьютером?</vt:lpstr>
      <vt:lpstr>Правильная посадка</vt:lpstr>
      <vt:lpstr>Требования при работе за компьютером:</vt:lpstr>
      <vt:lpstr>Гимнастика</vt:lpstr>
      <vt:lpstr>Гимнастика для глаз (вариант I)</vt:lpstr>
      <vt:lpstr>Гимнастика для глаз (вариант II)</vt:lpstr>
      <vt:lpstr>Гимнастика для глаз (вариант III)</vt:lpstr>
      <vt:lpstr>Безопасность компьютера</vt:lpstr>
      <vt:lpstr>Слайд 10</vt:lpstr>
      <vt:lpstr>Безопасность компьютера</vt:lpstr>
      <vt:lpstr>Безопасность хранения информации</vt:lpstr>
      <vt:lpstr>Безопасность хранения информации</vt:lpstr>
      <vt:lpstr>Вывод</vt:lpstr>
    </vt:vector>
  </TitlesOfParts>
  <Company>MultiDVD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Техника безопасности при работе с компьютером и правила поведения в кабинете информатики</dc:title>
  <dc:creator>Boris</dc:creator>
  <cp:lastModifiedBy>SamLab.ws</cp:lastModifiedBy>
  <cp:revision>18</cp:revision>
  <dcterms:created xsi:type="dcterms:W3CDTF">2012-09-04T10:04:18Z</dcterms:created>
  <dcterms:modified xsi:type="dcterms:W3CDTF">2012-09-09T07:22:17Z</dcterms:modified>
</cp:coreProperties>
</file>